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6" r:id="rId8"/>
    <p:sldId id="265" r:id="rId9"/>
    <p:sldId id="262" r:id="rId10"/>
    <p:sldId id="263" r:id="rId11"/>
    <p:sldId id="264" r:id="rId12"/>
    <p:sldId id="273" r:id="rId13"/>
    <p:sldId id="274" r:id="rId14"/>
    <p:sldId id="25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FD6"/>
    <a:srgbClr val="ECBF7F"/>
    <a:srgbClr val="98B341"/>
    <a:srgbClr val="00A3B4"/>
    <a:srgbClr val="00C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 bwMode="auto">
          <a:xfrm>
            <a:off x="-4445" y="584417"/>
            <a:ext cx="12201524" cy="99372"/>
            <a:chOff x="-16" y="894"/>
            <a:chExt cx="14428" cy="118"/>
          </a:xfrm>
        </p:grpSpPr>
        <p:sp>
          <p:nvSpPr>
            <p:cNvPr id="14" name="矩形 13"/>
            <p:cNvSpPr/>
            <p:nvPr/>
          </p:nvSpPr>
          <p:spPr>
            <a:xfrm>
              <a:off x="-16" y="894"/>
              <a:ext cx="14428" cy="118"/>
            </a:xfrm>
            <a:prstGeom prst="rect">
              <a:avLst/>
            </a:prstGeom>
            <a:solidFill>
              <a:srgbClr val="E9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-16" y="894"/>
              <a:ext cx="2835" cy="118"/>
            </a:xfrm>
            <a:prstGeom prst="rect">
              <a:avLst/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488017" y="1"/>
            <a:ext cx="3703983" cy="2294454"/>
            <a:chOff x="7656512" y="0"/>
            <a:chExt cx="4535490" cy="2809535"/>
          </a:xfrm>
        </p:grpSpPr>
        <p:sp>
          <p:nvSpPr>
            <p:cNvPr id="22" name="Freeform 6"/>
            <p:cNvSpPr/>
            <p:nvPr userDrawn="1"/>
          </p:nvSpPr>
          <p:spPr bwMode="auto">
            <a:xfrm>
              <a:off x="9383576" y="0"/>
              <a:ext cx="2808424" cy="2809535"/>
            </a:xfrm>
            <a:custGeom>
              <a:avLst/>
              <a:gdLst>
                <a:gd name="T0" fmla="*/ 0 w 1264"/>
                <a:gd name="T1" fmla="*/ 0 h 1264"/>
                <a:gd name="T2" fmla="*/ 1264 w 1264"/>
                <a:gd name="T3" fmla="*/ 0 h 1264"/>
                <a:gd name="T4" fmla="*/ 1264 w 1264"/>
                <a:gd name="T5" fmla="*/ 1264 h 1264"/>
                <a:gd name="T6" fmla="*/ 0 w 1264"/>
                <a:gd name="T7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0" y="0"/>
                  </a:moveTo>
                  <a:cubicBezTo>
                    <a:pt x="1264" y="0"/>
                    <a:pt x="1264" y="0"/>
                    <a:pt x="1264" y="0"/>
                  </a:cubicBezTo>
                  <a:cubicBezTo>
                    <a:pt x="1264" y="1264"/>
                    <a:pt x="1264" y="1264"/>
                    <a:pt x="1264" y="1264"/>
                  </a:cubicBezTo>
                  <a:cubicBezTo>
                    <a:pt x="1264" y="1264"/>
                    <a:pt x="1177" y="29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00C5DA"/>
                </a:gs>
                <a:gs pos="61000">
                  <a:srgbClr val="00A3B4"/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8"/>
            <p:cNvSpPr/>
            <p:nvPr userDrawn="1"/>
          </p:nvSpPr>
          <p:spPr bwMode="auto">
            <a:xfrm>
              <a:off x="9383578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621 w 1264"/>
                <a:gd name="T3" fmla="*/ 0 h 1264"/>
                <a:gd name="T4" fmla="*/ 0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220" y="292"/>
                    <a:pt x="6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292"/>
                    <a:pt x="1264" y="1264"/>
                    <a:pt x="1264" y="1264"/>
                  </a:cubicBezTo>
                </a:path>
              </a:pathLst>
            </a:custGeom>
            <a:gradFill>
              <a:gsLst>
                <a:gs pos="0">
                  <a:srgbClr val="ECBF7F">
                    <a:alpha val="70000"/>
                  </a:srgbClr>
                </a:gs>
                <a:gs pos="100000">
                  <a:srgbClr val="00A3B4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5"/>
            <p:cNvSpPr/>
            <p:nvPr userDrawn="1"/>
          </p:nvSpPr>
          <p:spPr bwMode="auto">
            <a:xfrm>
              <a:off x="7656512" y="0"/>
              <a:ext cx="4535488" cy="2809535"/>
            </a:xfrm>
            <a:custGeom>
              <a:avLst/>
              <a:gdLst>
                <a:gd name="T0" fmla="*/ 430 w 2041"/>
                <a:gd name="T1" fmla="*/ 0 h 1264"/>
                <a:gd name="T2" fmla="*/ 1500 w 2041"/>
                <a:gd name="T3" fmla="*/ 460 h 1264"/>
                <a:gd name="T4" fmla="*/ 2041 w 2041"/>
                <a:gd name="T5" fmla="*/ 1264 h 1264"/>
                <a:gd name="T6" fmla="*/ 1309 w 2041"/>
                <a:gd name="T7" fmla="*/ 428 h 1264"/>
                <a:gd name="T8" fmla="*/ 0 w 2041"/>
                <a:gd name="T9" fmla="*/ 0 h 1264"/>
                <a:gd name="T10" fmla="*/ 430 w 2041"/>
                <a:gd name="T11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1" h="1264">
                  <a:moveTo>
                    <a:pt x="430" y="0"/>
                  </a:moveTo>
                  <a:cubicBezTo>
                    <a:pt x="531" y="0"/>
                    <a:pt x="1080" y="108"/>
                    <a:pt x="1500" y="460"/>
                  </a:cubicBezTo>
                  <a:cubicBezTo>
                    <a:pt x="1919" y="812"/>
                    <a:pt x="2041" y="1264"/>
                    <a:pt x="2041" y="1264"/>
                  </a:cubicBezTo>
                  <a:cubicBezTo>
                    <a:pt x="2041" y="1264"/>
                    <a:pt x="1808" y="743"/>
                    <a:pt x="1309" y="428"/>
                  </a:cubicBezTo>
                  <a:cubicBezTo>
                    <a:pt x="749" y="75"/>
                    <a:pt x="161" y="0"/>
                    <a:pt x="0" y="0"/>
                  </a:cubicBezTo>
                  <a:lnTo>
                    <a:pt x="43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7"/>
            <p:cNvSpPr/>
            <p:nvPr userDrawn="1"/>
          </p:nvSpPr>
          <p:spPr bwMode="auto">
            <a:xfrm>
              <a:off x="9383575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0 w 1264"/>
                <a:gd name="T3" fmla="*/ 0 h 1264"/>
                <a:gd name="T4" fmla="*/ 422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177" y="292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0"/>
                    <a:pt x="1264" y="438"/>
                    <a:pt x="1264" y="1264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50000"/>
                  </a:srgbClr>
                </a:gs>
                <a:gs pos="100000">
                  <a:srgbClr val="00A3B4">
                    <a:alpha val="95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0" y="5281416"/>
            <a:ext cx="2544417" cy="1576584"/>
            <a:chOff x="1588" y="4984236"/>
            <a:chExt cx="3024029" cy="1873764"/>
          </a:xfrm>
        </p:grpSpPr>
        <p:sp>
          <p:nvSpPr>
            <p:cNvPr id="27" name="Freeform 10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843 w 843"/>
                <a:gd name="T1" fmla="*/ 843 h 843"/>
                <a:gd name="T2" fmla="*/ 0 w 843"/>
                <a:gd name="T3" fmla="*/ 843 h 843"/>
                <a:gd name="T4" fmla="*/ 0 w 843"/>
                <a:gd name="T5" fmla="*/ 0 h 843"/>
                <a:gd name="T6" fmla="*/ 843 w 84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843" y="843"/>
                  </a:move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648"/>
                    <a:pt x="843" y="843"/>
                  </a:cubicBezTo>
                  <a:close/>
                </a:path>
              </a:pathLst>
            </a:custGeom>
            <a:gradFill>
              <a:gsLst>
                <a:gs pos="0">
                  <a:srgbClr val="00A3B4"/>
                </a:gs>
                <a:gs pos="68000">
                  <a:srgbClr val="00A3B4"/>
                </a:gs>
                <a:gs pos="100000">
                  <a:srgbClr val="00C5DA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428 w 843"/>
                <a:gd name="T3" fmla="*/ 843 h 843"/>
                <a:gd name="T4" fmla="*/ 843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29" y="648"/>
                    <a:pt x="428" y="843"/>
                  </a:cubicBezTo>
                  <a:cubicBezTo>
                    <a:pt x="843" y="843"/>
                    <a:pt x="843" y="843"/>
                    <a:pt x="843" y="843"/>
                  </a:cubicBezTo>
                  <a:cubicBezTo>
                    <a:pt x="58" y="648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1588" y="4984236"/>
              <a:ext cx="3024029" cy="1873764"/>
            </a:xfrm>
            <a:custGeom>
              <a:avLst/>
              <a:gdLst>
                <a:gd name="T0" fmla="*/ 1074 w 1361"/>
                <a:gd name="T1" fmla="*/ 843 h 843"/>
                <a:gd name="T2" fmla="*/ 361 w 1361"/>
                <a:gd name="T3" fmla="*/ 536 h 843"/>
                <a:gd name="T4" fmla="*/ 0 w 1361"/>
                <a:gd name="T5" fmla="*/ 0 h 843"/>
                <a:gd name="T6" fmla="*/ 488 w 1361"/>
                <a:gd name="T7" fmla="*/ 558 h 843"/>
                <a:gd name="T8" fmla="*/ 1361 w 1361"/>
                <a:gd name="T9" fmla="*/ 843 h 843"/>
                <a:gd name="T10" fmla="*/ 1074 w 1361"/>
                <a:gd name="T11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1" h="843">
                  <a:moveTo>
                    <a:pt x="1074" y="843"/>
                  </a:moveTo>
                  <a:cubicBezTo>
                    <a:pt x="1007" y="843"/>
                    <a:pt x="641" y="771"/>
                    <a:pt x="361" y="536"/>
                  </a:cubicBezTo>
                  <a:cubicBezTo>
                    <a:pt x="81" y="302"/>
                    <a:pt x="0" y="0"/>
                    <a:pt x="0" y="0"/>
                  </a:cubicBezTo>
                  <a:cubicBezTo>
                    <a:pt x="0" y="0"/>
                    <a:pt x="155" y="348"/>
                    <a:pt x="488" y="558"/>
                  </a:cubicBezTo>
                  <a:cubicBezTo>
                    <a:pt x="861" y="793"/>
                    <a:pt x="1253" y="843"/>
                    <a:pt x="1361" y="843"/>
                  </a:cubicBezTo>
                  <a:lnTo>
                    <a:pt x="1074" y="84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843 w 843"/>
                <a:gd name="T3" fmla="*/ 843 h 843"/>
                <a:gd name="T4" fmla="*/ 561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58" y="648"/>
                    <a:pt x="843" y="843"/>
                  </a:cubicBezTo>
                  <a:cubicBezTo>
                    <a:pt x="561" y="843"/>
                    <a:pt x="561" y="843"/>
                    <a:pt x="561" y="843"/>
                  </a:cubicBezTo>
                  <a:cubicBezTo>
                    <a:pt x="561" y="843"/>
                    <a:pt x="0" y="55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49804"/>
                  </a:srgbClr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16" name="直接连接符 15"/>
          <p:cNvCxnSpPr/>
          <p:nvPr userDrawn="1"/>
        </p:nvCxnSpPr>
        <p:spPr>
          <a:xfrm flipH="1">
            <a:off x="1542415" y="32385"/>
            <a:ext cx="8255" cy="5575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033000" y="6311900"/>
            <a:ext cx="2024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www.smthelp.com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 bwMode="auto">
          <a:xfrm>
            <a:off x="-4445" y="584417"/>
            <a:ext cx="12201524" cy="99372"/>
            <a:chOff x="-16" y="894"/>
            <a:chExt cx="14428" cy="118"/>
          </a:xfrm>
        </p:grpSpPr>
        <p:sp>
          <p:nvSpPr>
            <p:cNvPr id="14" name="矩形 13"/>
            <p:cNvSpPr/>
            <p:nvPr/>
          </p:nvSpPr>
          <p:spPr>
            <a:xfrm>
              <a:off x="-16" y="894"/>
              <a:ext cx="14428" cy="118"/>
            </a:xfrm>
            <a:prstGeom prst="rect">
              <a:avLst/>
            </a:prstGeom>
            <a:solidFill>
              <a:srgbClr val="E9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-16" y="894"/>
              <a:ext cx="2835" cy="118"/>
            </a:xfrm>
            <a:prstGeom prst="rect">
              <a:avLst/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488017" y="1"/>
            <a:ext cx="3703983" cy="2294454"/>
            <a:chOff x="7656512" y="0"/>
            <a:chExt cx="4535490" cy="2809535"/>
          </a:xfrm>
        </p:grpSpPr>
        <p:sp>
          <p:nvSpPr>
            <p:cNvPr id="22" name="Freeform 6"/>
            <p:cNvSpPr/>
            <p:nvPr userDrawn="1"/>
          </p:nvSpPr>
          <p:spPr bwMode="auto">
            <a:xfrm>
              <a:off x="9383576" y="0"/>
              <a:ext cx="2808424" cy="2809535"/>
            </a:xfrm>
            <a:custGeom>
              <a:avLst/>
              <a:gdLst>
                <a:gd name="T0" fmla="*/ 0 w 1264"/>
                <a:gd name="T1" fmla="*/ 0 h 1264"/>
                <a:gd name="T2" fmla="*/ 1264 w 1264"/>
                <a:gd name="T3" fmla="*/ 0 h 1264"/>
                <a:gd name="T4" fmla="*/ 1264 w 1264"/>
                <a:gd name="T5" fmla="*/ 1264 h 1264"/>
                <a:gd name="T6" fmla="*/ 0 w 1264"/>
                <a:gd name="T7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0" y="0"/>
                  </a:moveTo>
                  <a:cubicBezTo>
                    <a:pt x="1264" y="0"/>
                    <a:pt x="1264" y="0"/>
                    <a:pt x="1264" y="0"/>
                  </a:cubicBezTo>
                  <a:cubicBezTo>
                    <a:pt x="1264" y="1264"/>
                    <a:pt x="1264" y="1264"/>
                    <a:pt x="1264" y="1264"/>
                  </a:cubicBezTo>
                  <a:cubicBezTo>
                    <a:pt x="1264" y="1264"/>
                    <a:pt x="1177" y="29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00C5DA"/>
                </a:gs>
                <a:gs pos="61000">
                  <a:srgbClr val="00A3B4"/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8"/>
            <p:cNvSpPr/>
            <p:nvPr userDrawn="1"/>
          </p:nvSpPr>
          <p:spPr bwMode="auto">
            <a:xfrm>
              <a:off x="9383578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621 w 1264"/>
                <a:gd name="T3" fmla="*/ 0 h 1264"/>
                <a:gd name="T4" fmla="*/ 0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220" y="292"/>
                    <a:pt x="6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292"/>
                    <a:pt x="1264" y="1264"/>
                    <a:pt x="1264" y="1264"/>
                  </a:cubicBezTo>
                </a:path>
              </a:pathLst>
            </a:custGeom>
            <a:gradFill>
              <a:gsLst>
                <a:gs pos="0">
                  <a:srgbClr val="ECBF7F">
                    <a:alpha val="70000"/>
                  </a:srgbClr>
                </a:gs>
                <a:gs pos="100000">
                  <a:srgbClr val="00A3B4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5"/>
            <p:cNvSpPr/>
            <p:nvPr userDrawn="1"/>
          </p:nvSpPr>
          <p:spPr bwMode="auto">
            <a:xfrm>
              <a:off x="7656512" y="0"/>
              <a:ext cx="4535488" cy="2809535"/>
            </a:xfrm>
            <a:custGeom>
              <a:avLst/>
              <a:gdLst>
                <a:gd name="T0" fmla="*/ 430 w 2041"/>
                <a:gd name="T1" fmla="*/ 0 h 1264"/>
                <a:gd name="T2" fmla="*/ 1500 w 2041"/>
                <a:gd name="T3" fmla="*/ 460 h 1264"/>
                <a:gd name="T4" fmla="*/ 2041 w 2041"/>
                <a:gd name="T5" fmla="*/ 1264 h 1264"/>
                <a:gd name="T6" fmla="*/ 1309 w 2041"/>
                <a:gd name="T7" fmla="*/ 428 h 1264"/>
                <a:gd name="T8" fmla="*/ 0 w 2041"/>
                <a:gd name="T9" fmla="*/ 0 h 1264"/>
                <a:gd name="T10" fmla="*/ 430 w 2041"/>
                <a:gd name="T11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1" h="1264">
                  <a:moveTo>
                    <a:pt x="430" y="0"/>
                  </a:moveTo>
                  <a:cubicBezTo>
                    <a:pt x="531" y="0"/>
                    <a:pt x="1080" y="108"/>
                    <a:pt x="1500" y="460"/>
                  </a:cubicBezTo>
                  <a:cubicBezTo>
                    <a:pt x="1919" y="812"/>
                    <a:pt x="2041" y="1264"/>
                    <a:pt x="2041" y="1264"/>
                  </a:cubicBezTo>
                  <a:cubicBezTo>
                    <a:pt x="2041" y="1264"/>
                    <a:pt x="1808" y="743"/>
                    <a:pt x="1309" y="428"/>
                  </a:cubicBezTo>
                  <a:cubicBezTo>
                    <a:pt x="749" y="75"/>
                    <a:pt x="161" y="0"/>
                    <a:pt x="0" y="0"/>
                  </a:cubicBezTo>
                  <a:lnTo>
                    <a:pt x="43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7"/>
            <p:cNvSpPr/>
            <p:nvPr userDrawn="1"/>
          </p:nvSpPr>
          <p:spPr bwMode="auto">
            <a:xfrm>
              <a:off x="9383575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0 w 1264"/>
                <a:gd name="T3" fmla="*/ 0 h 1264"/>
                <a:gd name="T4" fmla="*/ 422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177" y="292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0"/>
                    <a:pt x="1264" y="438"/>
                    <a:pt x="1264" y="1264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50000"/>
                  </a:srgbClr>
                </a:gs>
                <a:gs pos="100000">
                  <a:srgbClr val="00A3B4">
                    <a:alpha val="95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0" y="5281416"/>
            <a:ext cx="2544417" cy="1576584"/>
            <a:chOff x="1588" y="4984236"/>
            <a:chExt cx="3024029" cy="1873764"/>
          </a:xfrm>
        </p:grpSpPr>
        <p:sp>
          <p:nvSpPr>
            <p:cNvPr id="27" name="Freeform 10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843 w 843"/>
                <a:gd name="T1" fmla="*/ 843 h 843"/>
                <a:gd name="T2" fmla="*/ 0 w 843"/>
                <a:gd name="T3" fmla="*/ 843 h 843"/>
                <a:gd name="T4" fmla="*/ 0 w 843"/>
                <a:gd name="T5" fmla="*/ 0 h 843"/>
                <a:gd name="T6" fmla="*/ 843 w 84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843" y="843"/>
                  </a:move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648"/>
                    <a:pt x="843" y="843"/>
                  </a:cubicBezTo>
                  <a:close/>
                </a:path>
              </a:pathLst>
            </a:custGeom>
            <a:gradFill>
              <a:gsLst>
                <a:gs pos="0">
                  <a:srgbClr val="00A3B4"/>
                </a:gs>
                <a:gs pos="68000">
                  <a:srgbClr val="00A3B4"/>
                </a:gs>
                <a:gs pos="100000">
                  <a:srgbClr val="00C5DA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428 w 843"/>
                <a:gd name="T3" fmla="*/ 843 h 843"/>
                <a:gd name="T4" fmla="*/ 843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29" y="648"/>
                    <a:pt x="428" y="843"/>
                  </a:cubicBezTo>
                  <a:cubicBezTo>
                    <a:pt x="843" y="843"/>
                    <a:pt x="843" y="843"/>
                    <a:pt x="843" y="843"/>
                  </a:cubicBezTo>
                  <a:cubicBezTo>
                    <a:pt x="58" y="648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1588" y="4984236"/>
              <a:ext cx="3024029" cy="1873764"/>
            </a:xfrm>
            <a:custGeom>
              <a:avLst/>
              <a:gdLst>
                <a:gd name="T0" fmla="*/ 1074 w 1361"/>
                <a:gd name="T1" fmla="*/ 843 h 843"/>
                <a:gd name="T2" fmla="*/ 361 w 1361"/>
                <a:gd name="T3" fmla="*/ 536 h 843"/>
                <a:gd name="T4" fmla="*/ 0 w 1361"/>
                <a:gd name="T5" fmla="*/ 0 h 843"/>
                <a:gd name="T6" fmla="*/ 488 w 1361"/>
                <a:gd name="T7" fmla="*/ 558 h 843"/>
                <a:gd name="T8" fmla="*/ 1361 w 1361"/>
                <a:gd name="T9" fmla="*/ 843 h 843"/>
                <a:gd name="T10" fmla="*/ 1074 w 1361"/>
                <a:gd name="T11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1" h="843">
                  <a:moveTo>
                    <a:pt x="1074" y="843"/>
                  </a:moveTo>
                  <a:cubicBezTo>
                    <a:pt x="1007" y="843"/>
                    <a:pt x="641" y="771"/>
                    <a:pt x="361" y="536"/>
                  </a:cubicBezTo>
                  <a:cubicBezTo>
                    <a:pt x="81" y="302"/>
                    <a:pt x="0" y="0"/>
                    <a:pt x="0" y="0"/>
                  </a:cubicBezTo>
                  <a:cubicBezTo>
                    <a:pt x="0" y="0"/>
                    <a:pt x="155" y="348"/>
                    <a:pt x="488" y="558"/>
                  </a:cubicBezTo>
                  <a:cubicBezTo>
                    <a:pt x="861" y="793"/>
                    <a:pt x="1253" y="843"/>
                    <a:pt x="1361" y="843"/>
                  </a:cubicBezTo>
                  <a:lnTo>
                    <a:pt x="1074" y="84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843 w 843"/>
                <a:gd name="T3" fmla="*/ 843 h 843"/>
                <a:gd name="T4" fmla="*/ 561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58" y="648"/>
                    <a:pt x="843" y="843"/>
                  </a:cubicBezTo>
                  <a:cubicBezTo>
                    <a:pt x="561" y="843"/>
                    <a:pt x="561" y="843"/>
                    <a:pt x="561" y="843"/>
                  </a:cubicBezTo>
                  <a:cubicBezTo>
                    <a:pt x="561" y="843"/>
                    <a:pt x="0" y="55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49804"/>
                  </a:srgbClr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16" name="直接连接符 15"/>
          <p:cNvCxnSpPr/>
          <p:nvPr userDrawn="1"/>
        </p:nvCxnSpPr>
        <p:spPr>
          <a:xfrm flipH="1">
            <a:off x="1542415" y="32385"/>
            <a:ext cx="8255" cy="5575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033000" y="6311900"/>
            <a:ext cx="2024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www.smthelp.com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8000"/>
                    </a14:imgEffect>
                  </a14:imgLayer>
                </a14:imgProps>
              </a:ext>
            </a:extLst>
          </a:blip>
          <a:srcRect/>
          <a:stretch>
            <a:fillRect t="-42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5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752" y="57545"/>
            <a:ext cx="1367205" cy="3780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3" name="组合 12"/>
          <p:cNvGrpSpPr/>
          <p:nvPr userDrawn="1"/>
        </p:nvGrpSpPr>
        <p:grpSpPr bwMode="auto">
          <a:xfrm>
            <a:off x="-4445" y="584417"/>
            <a:ext cx="12201524" cy="99372"/>
            <a:chOff x="-16" y="894"/>
            <a:chExt cx="14428" cy="118"/>
          </a:xfrm>
        </p:grpSpPr>
        <p:sp>
          <p:nvSpPr>
            <p:cNvPr id="14" name="矩形 13"/>
            <p:cNvSpPr/>
            <p:nvPr/>
          </p:nvSpPr>
          <p:spPr>
            <a:xfrm>
              <a:off x="-16" y="894"/>
              <a:ext cx="14428" cy="118"/>
            </a:xfrm>
            <a:prstGeom prst="rect">
              <a:avLst/>
            </a:prstGeom>
            <a:solidFill>
              <a:srgbClr val="E9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-16" y="894"/>
              <a:ext cx="2835" cy="118"/>
            </a:xfrm>
            <a:prstGeom prst="rect">
              <a:avLst/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488017" y="1"/>
            <a:ext cx="3703983" cy="2294454"/>
            <a:chOff x="7656512" y="0"/>
            <a:chExt cx="4535490" cy="2809535"/>
          </a:xfrm>
        </p:grpSpPr>
        <p:sp>
          <p:nvSpPr>
            <p:cNvPr id="22" name="Freeform 6"/>
            <p:cNvSpPr/>
            <p:nvPr userDrawn="1"/>
          </p:nvSpPr>
          <p:spPr bwMode="auto">
            <a:xfrm>
              <a:off x="9383576" y="0"/>
              <a:ext cx="2808424" cy="2809535"/>
            </a:xfrm>
            <a:custGeom>
              <a:avLst/>
              <a:gdLst>
                <a:gd name="T0" fmla="*/ 0 w 1264"/>
                <a:gd name="T1" fmla="*/ 0 h 1264"/>
                <a:gd name="T2" fmla="*/ 1264 w 1264"/>
                <a:gd name="T3" fmla="*/ 0 h 1264"/>
                <a:gd name="T4" fmla="*/ 1264 w 1264"/>
                <a:gd name="T5" fmla="*/ 1264 h 1264"/>
                <a:gd name="T6" fmla="*/ 0 w 1264"/>
                <a:gd name="T7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0" y="0"/>
                  </a:moveTo>
                  <a:cubicBezTo>
                    <a:pt x="1264" y="0"/>
                    <a:pt x="1264" y="0"/>
                    <a:pt x="1264" y="0"/>
                  </a:cubicBezTo>
                  <a:cubicBezTo>
                    <a:pt x="1264" y="1264"/>
                    <a:pt x="1264" y="1264"/>
                    <a:pt x="1264" y="1264"/>
                  </a:cubicBezTo>
                  <a:cubicBezTo>
                    <a:pt x="1264" y="1264"/>
                    <a:pt x="1177" y="29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00C5DA"/>
                </a:gs>
                <a:gs pos="61000">
                  <a:srgbClr val="00A3B4"/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8"/>
            <p:cNvSpPr/>
            <p:nvPr userDrawn="1"/>
          </p:nvSpPr>
          <p:spPr bwMode="auto">
            <a:xfrm>
              <a:off x="9383578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621 w 1264"/>
                <a:gd name="T3" fmla="*/ 0 h 1264"/>
                <a:gd name="T4" fmla="*/ 0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220" y="292"/>
                    <a:pt x="6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292"/>
                    <a:pt x="1264" y="1264"/>
                    <a:pt x="1264" y="1264"/>
                  </a:cubicBezTo>
                </a:path>
              </a:pathLst>
            </a:custGeom>
            <a:gradFill>
              <a:gsLst>
                <a:gs pos="0">
                  <a:srgbClr val="ECBF7F">
                    <a:alpha val="70000"/>
                  </a:srgbClr>
                </a:gs>
                <a:gs pos="100000">
                  <a:srgbClr val="00A3B4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5"/>
            <p:cNvSpPr/>
            <p:nvPr userDrawn="1"/>
          </p:nvSpPr>
          <p:spPr bwMode="auto">
            <a:xfrm>
              <a:off x="7656512" y="0"/>
              <a:ext cx="4535488" cy="2809535"/>
            </a:xfrm>
            <a:custGeom>
              <a:avLst/>
              <a:gdLst>
                <a:gd name="T0" fmla="*/ 430 w 2041"/>
                <a:gd name="T1" fmla="*/ 0 h 1264"/>
                <a:gd name="T2" fmla="*/ 1500 w 2041"/>
                <a:gd name="T3" fmla="*/ 460 h 1264"/>
                <a:gd name="T4" fmla="*/ 2041 w 2041"/>
                <a:gd name="T5" fmla="*/ 1264 h 1264"/>
                <a:gd name="T6" fmla="*/ 1309 w 2041"/>
                <a:gd name="T7" fmla="*/ 428 h 1264"/>
                <a:gd name="T8" fmla="*/ 0 w 2041"/>
                <a:gd name="T9" fmla="*/ 0 h 1264"/>
                <a:gd name="T10" fmla="*/ 430 w 2041"/>
                <a:gd name="T11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1" h="1264">
                  <a:moveTo>
                    <a:pt x="430" y="0"/>
                  </a:moveTo>
                  <a:cubicBezTo>
                    <a:pt x="531" y="0"/>
                    <a:pt x="1080" y="108"/>
                    <a:pt x="1500" y="460"/>
                  </a:cubicBezTo>
                  <a:cubicBezTo>
                    <a:pt x="1919" y="812"/>
                    <a:pt x="2041" y="1264"/>
                    <a:pt x="2041" y="1264"/>
                  </a:cubicBezTo>
                  <a:cubicBezTo>
                    <a:pt x="2041" y="1264"/>
                    <a:pt x="1808" y="743"/>
                    <a:pt x="1309" y="428"/>
                  </a:cubicBezTo>
                  <a:cubicBezTo>
                    <a:pt x="749" y="75"/>
                    <a:pt x="161" y="0"/>
                    <a:pt x="0" y="0"/>
                  </a:cubicBezTo>
                  <a:lnTo>
                    <a:pt x="43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7"/>
            <p:cNvSpPr/>
            <p:nvPr userDrawn="1"/>
          </p:nvSpPr>
          <p:spPr bwMode="auto">
            <a:xfrm>
              <a:off x="9383575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0 w 1264"/>
                <a:gd name="T3" fmla="*/ 0 h 1264"/>
                <a:gd name="T4" fmla="*/ 422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177" y="292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0"/>
                    <a:pt x="1264" y="438"/>
                    <a:pt x="1264" y="1264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50000"/>
                  </a:srgbClr>
                </a:gs>
                <a:gs pos="100000">
                  <a:srgbClr val="00A3B4">
                    <a:alpha val="95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0" y="5281416"/>
            <a:ext cx="2544417" cy="1576584"/>
            <a:chOff x="1588" y="4984236"/>
            <a:chExt cx="3024029" cy="1873764"/>
          </a:xfrm>
        </p:grpSpPr>
        <p:sp>
          <p:nvSpPr>
            <p:cNvPr id="27" name="Freeform 10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843 w 843"/>
                <a:gd name="T1" fmla="*/ 843 h 843"/>
                <a:gd name="T2" fmla="*/ 0 w 843"/>
                <a:gd name="T3" fmla="*/ 843 h 843"/>
                <a:gd name="T4" fmla="*/ 0 w 843"/>
                <a:gd name="T5" fmla="*/ 0 h 843"/>
                <a:gd name="T6" fmla="*/ 843 w 84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843" y="843"/>
                  </a:move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648"/>
                    <a:pt x="843" y="843"/>
                  </a:cubicBezTo>
                  <a:close/>
                </a:path>
              </a:pathLst>
            </a:custGeom>
            <a:gradFill>
              <a:gsLst>
                <a:gs pos="0">
                  <a:srgbClr val="00A3B4"/>
                </a:gs>
                <a:gs pos="68000">
                  <a:srgbClr val="00A3B4"/>
                </a:gs>
                <a:gs pos="100000">
                  <a:srgbClr val="00C5DA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428 w 843"/>
                <a:gd name="T3" fmla="*/ 843 h 843"/>
                <a:gd name="T4" fmla="*/ 843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29" y="648"/>
                    <a:pt x="428" y="843"/>
                  </a:cubicBezTo>
                  <a:cubicBezTo>
                    <a:pt x="843" y="843"/>
                    <a:pt x="843" y="843"/>
                    <a:pt x="843" y="843"/>
                  </a:cubicBezTo>
                  <a:cubicBezTo>
                    <a:pt x="58" y="648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1588" y="4984236"/>
              <a:ext cx="3024029" cy="1873764"/>
            </a:xfrm>
            <a:custGeom>
              <a:avLst/>
              <a:gdLst>
                <a:gd name="T0" fmla="*/ 1074 w 1361"/>
                <a:gd name="T1" fmla="*/ 843 h 843"/>
                <a:gd name="T2" fmla="*/ 361 w 1361"/>
                <a:gd name="T3" fmla="*/ 536 h 843"/>
                <a:gd name="T4" fmla="*/ 0 w 1361"/>
                <a:gd name="T5" fmla="*/ 0 h 843"/>
                <a:gd name="T6" fmla="*/ 488 w 1361"/>
                <a:gd name="T7" fmla="*/ 558 h 843"/>
                <a:gd name="T8" fmla="*/ 1361 w 1361"/>
                <a:gd name="T9" fmla="*/ 843 h 843"/>
                <a:gd name="T10" fmla="*/ 1074 w 1361"/>
                <a:gd name="T11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1" h="843">
                  <a:moveTo>
                    <a:pt x="1074" y="843"/>
                  </a:moveTo>
                  <a:cubicBezTo>
                    <a:pt x="1007" y="843"/>
                    <a:pt x="641" y="771"/>
                    <a:pt x="361" y="536"/>
                  </a:cubicBezTo>
                  <a:cubicBezTo>
                    <a:pt x="81" y="302"/>
                    <a:pt x="0" y="0"/>
                    <a:pt x="0" y="0"/>
                  </a:cubicBezTo>
                  <a:cubicBezTo>
                    <a:pt x="0" y="0"/>
                    <a:pt x="155" y="348"/>
                    <a:pt x="488" y="558"/>
                  </a:cubicBezTo>
                  <a:cubicBezTo>
                    <a:pt x="861" y="793"/>
                    <a:pt x="1253" y="843"/>
                    <a:pt x="1361" y="843"/>
                  </a:cubicBezTo>
                  <a:lnTo>
                    <a:pt x="1074" y="84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843 w 843"/>
                <a:gd name="T3" fmla="*/ 843 h 843"/>
                <a:gd name="T4" fmla="*/ 561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58" y="648"/>
                    <a:pt x="843" y="843"/>
                  </a:cubicBezTo>
                  <a:cubicBezTo>
                    <a:pt x="561" y="843"/>
                    <a:pt x="561" y="843"/>
                    <a:pt x="561" y="843"/>
                  </a:cubicBezTo>
                  <a:cubicBezTo>
                    <a:pt x="561" y="843"/>
                    <a:pt x="0" y="55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49804"/>
                  </a:srgbClr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8000"/>
                    </a14:imgEffect>
                  </a14:imgLayer>
                </a14:imgProps>
              </a:ext>
            </a:extLst>
          </a:blip>
          <a:srcRect/>
          <a:stretch>
            <a:fillRect t="-42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5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752" y="57545"/>
            <a:ext cx="1367205" cy="3780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3" name="组合 12"/>
          <p:cNvGrpSpPr/>
          <p:nvPr userDrawn="1"/>
        </p:nvGrpSpPr>
        <p:grpSpPr bwMode="auto">
          <a:xfrm>
            <a:off x="-4445" y="584417"/>
            <a:ext cx="12201524" cy="99372"/>
            <a:chOff x="-16" y="894"/>
            <a:chExt cx="14428" cy="118"/>
          </a:xfrm>
        </p:grpSpPr>
        <p:sp>
          <p:nvSpPr>
            <p:cNvPr id="14" name="矩形 13"/>
            <p:cNvSpPr/>
            <p:nvPr/>
          </p:nvSpPr>
          <p:spPr>
            <a:xfrm>
              <a:off x="-16" y="894"/>
              <a:ext cx="14428" cy="118"/>
            </a:xfrm>
            <a:prstGeom prst="rect">
              <a:avLst/>
            </a:prstGeom>
            <a:solidFill>
              <a:srgbClr val="E9E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-16" y="894"/>
              <a:ext cx="2835" cy="118"/>
            </a:xfrm>
            <a:prstGeom prst="rect">
              <a:avLst/>
            </a:prstGeom>
            <a:solidFill>
              <a:srgbClr val="00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488017" y="1"/>
            <a:ext cx="3703983" cy="2294454"/>
            <a:chOff x="7656512" y="0"/>
            <a:chExt cx="4535490" cy="2809535"/>
          </a:xfrm>
        </p:grpSpPr>
        <p:sp>
          <p:nvSpPr>
            <p:cNvPr id="22" name="Freeform 6"/>
            <p:cNvSpPr/>
            <p:nvPr userDrawn="1"/>
          </p:nvSpPr>
          <p:spPr bwMode="auto">
            <a:xfrm>
              <a:off x="9383576" y="0"/>
              <a:ext cx="2808424" cy="2809535"/>
            </a:xfrm>
            <a:custGeom>
              <a:avLst/>
              <a:gdLst>
                <a:gd name="T0" fmla="*/ 0 w 1264"/>
                <a:gd name="T1" fmla="*/ 0 h 1264"/>
                <a:gd name="T2" fmla="*/ 1264 w 1264"/>
                <a:gd name="T3" fmla="*/ 0 h 1264"/>
                <a:gd name="T4" fmla="*/ 1264 w 1264"/>
                <a:gd name="T5" fmla="*/ 1264 h 1264"/>
                <a:gd name="T6" fmla="*/ 0 w 1264"/>
                <a:gd name="T7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0" y="0"/>
                  </a:moveTo>
                  <a:cubicBezTo>
                    <a:pt x="1264" y="0"/>
                    <a:pt x="1264" y="0"/>
                    <a:pt x="1264" y="0"/>
                  </a:cubicBezTo>
                  <a:cubicBezTo>
                    <a:pt x="1264" y="1264"/>
                    <a:pt x="1264" y="1264"/>
                    <a:pt x="1264" y="1264"/>
                  </a:cubicBezTo>
                  <a:cubicBezTo>
                    <a:pt x="1264" y="1264"/>
                    <a:pt x="1177" y="29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00C5DA"/>
                </a:gs>
                <a:gs pos="61000">
                  <a:srgbClr val="00A3B4"/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8"/>
            <p:cNvSpPr/>
            <p:nvPr userDrawn="1"/>
          </p:nvSpPr>
          <p:spPr bwMode="auto">
            <a:xfrm>
              <a:off x="9383578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621 w 1264"/>
                <a:gd name="T3" fmla="*/ 0 h 1264"/>
                <a:gd name="T4" fmla="*/ 0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220" y="292"/>
                    <a:pt x="6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7" y="292"/>
                    <a:pt x="1264" y="1264"/>
                    <a:pt x="1264" y="1264"/>
                  </a:cubicBezTo>
                </a:path>
              </a:pathLst>
            </a:custGeom>
            <a:gradFill>
              <a:gsLst>
                <a:gs pos="0">
                  <a:srgbClr val="ECBF7F">
                    <a:alpha val="70000"/>
                  </a:srgbClr>
                </a:gs>
                <a:gs pos="100000">
                  <a:srgbClr val="00A3B4">
                    <a:alpha val="8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5"/>
            <p:cNvSpPr/>
            <p:nvPr userDrawn="1"/>
          </p:nvSpPr>
          <p:spPr bwMode="auto">
            <a:xfrm>
              <a:off x="7656512" y="0"/>
              <a:ext cx="4535488" cy="2809535"/>
            </a:xfrm>
            <a:custGeom>
              <a:avLst/>
              <a:gdLst>
                <a:gd name="T0" fmla="*/ 430 w 2041"/>
                <a:gd name="T1" fmla="*/ 0 h 1264"/>
                <a:gd name="T2" fmla="*/ 1500 w 2041"/>
                <a:gd name="T3" fmla="*/ 460 h 1264"/>
                <a:gd name="T4" fmla="*/ 2041 w 2041"/>
                <a:gd name="T5" fmla="*/ 1264 h 1264"/>
                <a:gd name="T6" fmla="*/ 1309 w 2041"/>
                <a:gd name="T7" fmla="*/ 428 h 1264"/>
                <a:gd name="T8" fmla="*/ 0 w 2041"/>
                <a:gd name="T9" fmla="*/ 0 h 1264"/>
                <a:gd name="T10" fmla="*/ 430 w 2041"/>
                <a:gd name="T11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1" h="1264">
                  <a:moveTo>
                    <a:pt x="430" y="0"/>
                  </a:moveTo>
                  <a:cubicBezTo>
                    <a:pt x="531" y="0"/>
                    <a:pt x="1080" y="108"/>
                    <a:pt x="1500" y="460"/>
                  </a:cubicBezTo>
                  <a:cubicBezTo>
                    <a:pt x="1919" y="812"/>
                    <a:pt x="2041" y="1264"/>
                    <a:pt x="2041" y="1264"/>
                  </a:cubicBezTo>
                  <a:cubicBezTo>
                    <a:pt x="2041" y="1264"/>
                    <a:pt x="1808" y="743"/>
                    <a:pt x="1309" y="428"/>
                  </a:cubicBezTo>
                  <a:cubicBezTo>
                    <a:pt x="749" y="75"/>
                    <a:pt x="161" y="0"/>
                    <a:pt x="0" y="0"/>
                  </a:cubicBezTo>
                  <a:lnTo>
                    <a:pt x="430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7"/>
            <p:cNvSpPr/>
            <p:nvPr userDrawn="1"/>
          </p:nvSpPr>
          <p:spPr bwMode="auto">
            <a:xfrm>
              <a:off x="9383575" y="0"/>
              <a:ext cx="2808424" cy="2809535"/>
            </a:xfrm>
            <a:custGeom>
              <a:avLst/>
              <a:gdLst>
                <a:gd name="T0" fmla="*/ 1264 w 1264"/>
                <a:gd name="T1" fmla="*/ 1264 h 1264"/>
                <a:gd name="T2" fmla="*/ 0 w 1264"/>
                <a:gd name="T3" fmla="*/ 0 h 1264"/>
                <a:gd name="T4" fmla="*/ 422 w 1264"/>
                <a:gd name="T5" fmla="*/ 0 h 1264"/>
                <a:gd name="T6" fmla="*/ 1264 w 1264"/>
                <a:gd name="T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1264">
                  <a:moveTo>
                    <a:pt x="1264" y="1264"/>
                  </a:moveTo>
                  <a:cubicBezTo>
                    <a:pt x="1264" y="1264"/>
                    <a:pt x="1177" y="292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0"/>
                    <a:pt x="1264" y="438"/>
                    <a:pt x="1264" y="1264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50000"/>
                  </a:srgbClr>
                </a:gs>
                <a:gs pos="100000">
                  <a:srgbClr val="00A3B4">
                    <a:alpha val="95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0" y="5281416"/>
            <a:ext cx="2544417" cy="1576584"/>
            <a:chOff x="1588" y="4984236"/>
            <a:chExt cx="3024029" cy="1873764"/>
          </a:xfrm>
        </p:grpSpPr>
        <p:sp>
          <p:nvSpPr>
            <p:cNvPr id="27" name="Freeform 10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843 w 843"/>
                <a:gd name="T1" fmla="*/ 843 h 843"/>
                <a:gd name="T2" fmla="*/ 0 w 843"/>
                <a:gd name="T3" fmla="*/ 843 h 843"/>
                <a:gd name="T4" fmla="*/ 0 w 843"/>
                <a:gd name="T5" fmla="*/ 0 h 843"/>
                <a:gd name="T6" fmla="*/ 843 w 843"/>
                <a:gd name="T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843" y="843"/>
                  </a:moveTo>
                  <a:cubicBezTo>
                    <a:pt x="0" y="843"/>
                    <a:pt x="0" y="843"/>
                    <a:pt x="0" y="8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8" y="648"/>
                    <a:pt x="843" y="843"/>
                  </a:cubicBezTo>
                  <a:close/>
                </a:path>
              </a:pathLst>
            </a:custGeom>
            <a:gradFill>
              <a:gsLst>
                <a:gs pos="0">
                  <a:srgbClr val="00A3B4"/>
                </a:gs>
                <a:gs pos="68000">
                  <a:srgbClr val="00A3B4"/>
                </a:gs>
                <a:gs pos="100000">
                  <a:srgbClr val="00C5DA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428 w 843"/>
                <a:gd name="T3" fmla="*/ 843 h 843"/>
                <a:gd name="T4" fmla="*/ 843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29" y="648"/>
                    <a:pt x="428" y="843"/>
                  </a:cubicBezTo>
                  <a:cubicBezTo>
                    <a:pt x="843" y="843"/>
                    <a:pt x="843" y="843"/>
                    <a:pt x="843" y="843"/>
                  </a:cubicBezTo>
                  <a:cubicBezTo>
                    <a:pt x="58" y="648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tx2">
                    <a:alpha val="5000"/>
                  </a:schemeClr>
                </a:gs>
                <a:gs pos="100000">
                  <a:schemeClr val="tx2">
                    <a:alpha val="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en-US"/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1588" y="4984236"/>
              <a:ext cx="3024029" cy="1873764"/>
            </a:xfrm>
            <a:custGeom>
              <a:avLst/>
              <a:gdLst>
                <a:gd name="T0" fmla="*/ 1074 w 1361"/>
                <a:gd name="T1" fmla="*/ 843 h 843"/>
                <a:gd name="T2" fmla="*/ 361 w 1361"/>
                <a:gd name="T3" fmla="*/ 536 h 843"/>
                <a:gd name="T4" fmla="*/ 0 w 1361"/>
                <a:gd name="T5" fmla="*/ 0 h 843"/>
                <a:gd name="T6" fmla="*/ 488 w 1361"/>
                <a:gd name="T7" fmla="*/ 558 h 843"/>
                <a:gd name="T8" fmla="*/ 1361 w 1361"/>
                <a:gd name="T9" fmla="*/ 843 h 843"/>
                <a:gd name="T10" fmla="*/ 1074 w 1361"/>
                <a:gd name="T11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1" h="843">
                  <a:moveTo>
                    <a:pt x="1074" y="843"/>
                  </a:moveTo>
                  <a:cubicBezTo>
                    <a:pt x="1007" y="843"/>
                    <a:pt x="641" y="771"/>
                    <a:pt x="361" y="536"/>
                  </a:cubicBezTo>
                  <a:cubicBezTo>
                    <a:pt x="81" y="302"/>
                    <a:pt x="0" y="0"/>
                    <a:pt x="0" y="0"/>
                  </a:cubicBezTo>
                  <a:cubicBezTo>
                    <a:pt x="0" y="0"/>
                    <a:pt x="155" y="348"/>
                    <a:pt x="488" y="558"/>
                  </a:cubicBezTo>
                  <a:cubicBezTo>
                    <a:pt x="861" y="793"/>
                    <a:pt x="1253" y="843"/>
                    <a:pt x="1361" y="843"/>
                  </a:cubicBezTo>
                  <a:lnTo>
                    <a:pt x="1074" y="84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98B341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588" y="4984236"/>
              <a:ext cx="1872653" cy="1873764"/>
            </a:xfrm>
            <a:custGeom>
              <a:avLst/>
              <a:gdLst>
                <a:gd name="T0" fmla="*/ 0 w 843"/>
                <a:gd name="T1" fmla="*/ 0 h 843"/>
                <a:gd name="T2" fmla="*/ 843 w 843"/>
                <a:gd name="T3" fmla="*/ 843 h 843"/>
                <a:gd name="T4" fmla="*/ 561 w 843"/>
                <a:gd name="T5" fmla="*/ 843 h 843"/>
                <a:gd name="T6" fmla="*/ 0 w 843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3" h="843">
                  <a:moveTo>
                    <a:pt x="0" y="0"/>
                  </a:moveTo>
                  <a:cubicBezTo>
                    <a:pt x="0" y="0"/>
                    <a:pt x="58" y="648"/>
                    <a:pt x="843" y="843"/>
                  </a:cubicBezTo>
                  <a:cubicBezTo>
                    <a:pt x="561" y="843"/>
                    <a:pt x="561" y="843"/>
                    <a:pt x="561" y="843"/>
                  </a:cubicBezTo>
                  <a:cubicBezTo>
                    <a:pt x="561" y="843"/>
                    <a:pt x="0" y="55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CBF7F">
                    <a:alpha val="49804"/>
                  </a:srgbClr>
                </a:gs>
                <a:gs pos="100000">
                  <a:srgbClr val="00A3B4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8232" y="746088"/>
            <a:ext cx="6491748" cy="61119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39847" y="147484"/>
            <a:ext cx="661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Wave Soldering Machine Finger – </a:t>
            </a:r>
            <a:r>
              <a:rPr lang="en-US" altLang="zh-CN" sz="2000" dirty="0" err="1">
                <a:solidFill>
                  <a:srgbClr val="002060"/>
                </a:solidFill>
                <a:latin typeface="+mn-ea"/>
              </a:rPr>
              <a:t>Soltec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 V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39847" y="147484"/>
            <a:ext cx="66171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Wave Soldering Machine Finger 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3" name="图片 2" descr="C:/Users/Administrator/AppData/Local/Temp/picturecompress_20220615153017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370" y="732155"/>
            <a:ext cx="5655310" cy="55924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39847" y="147484"/>
            <a:ext cx="66171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Wave Soldering Machine Finger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16200000">
            <a:off x="3130550" y="-688975"/>
            <a:ext cx="5473700" cy="889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燕尾形 9"/>
          <p:cNvSpPr/>
          <p:nvPr/>
        </p:nvSpPr>
        <p:spPr>
          <a:xfrm>
            <a:off x="1168825" y="1525869"/>
            <a:ext cx="2006650" cy="468982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Please visit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90456" y="138619"/>
            <a:ext cx="224292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rnateGothic2 BT" panose="020B0608020202050204" pitchFamily="34" charset="0"/>
                <a:ea typeface="+mj-ea"/>
              </a:rPr>
              <a:t>WELCOME INQUIRY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AlternateGothic2 BT" panose="020B0608020202050204" pitchFamily="34" charset="0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303662" y="1560305"/>
            <a:ext cx="2251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www.smthelp.com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燕尾形 32"/>
          <p:cNvSpPr/>
          <p:nvPr/>
        </p:nvSpPr>
        <p:spPr>
          <a:xfrm>
            <a:off x="1168825" y="2146336"/>
            <a:ext cx="2006650" cy="468982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Find us more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303662" y="2174689"/>
            <a:ext cx="4698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https://www.facebook.com/autoinsertion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燕尾形 34"/>
          <p:cNvSpPr/>
          <p:nvPr/>
        </p:nvSpPr>
        <p:spPr>
          <a:xfrm>
            <a:off x="1168825" y="2766803"/>
            <a:ext cx="2912504" cy="468982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Know more our team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221043" y="2789073"/>
            <a:ext cx="4371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https://cn.linkedin.com/in/smtsupplier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燕尾形 36"/>
          <p:cNvSpPr/>
          <p:nvPr/>
        </p:nvSpPr>
        <p:spPr>
          <a:xfrm>
            <a:off x="1168825" y="3387270"/>
            <a:ext cx="5467696" cy="468982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Welcome to our factory in Shenzhen China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40" name="燕尾形 39"/>
          <p:cNvSpPr/>
          <p:nvPr/>
        </p:nvSpPr>
        <p:spPr>
          <a:xfrm>
            <a:off x="1170191" y="4007737"/>
            <a:ext cx="6272010" cy="468982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See more machine working video, please </a:t>
            </a:r>
            <a:r>
              <a:rPr lang="en-US" altLang="zh-CN" sz="2000" dirty="0" err="1">
                <a:solidFill>
                  <a:schemeClr val="bg1"/>
                </a:solidFill>
              </a:rPr>
              <a:t>Youtube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41" name="燕尾形 40"/>
          <p:cNvSpPr/>
          <p:nvPr/>
        </p:nvSpPr>
        <p:spPr>
          <a:xfrm>
            <a:off x="1170191" y="4628204"/>
            <a:ext cx="1598797" cy="468982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Google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42" name="燕尾形 41"/>
          <p:cNvSpPr/>
          <p:nvPr/>
        </p:nvSpPr>
        <p:spPr>
          <a:xfrm>
            <a:off x="1170191" y="5248673"/>
            <a:ext cx="4049509" cy="468982"/>
          </a:xfrm>
          <a:prstGeom prst="chevron">
            <a:avLst>
              <a:gd name="adj" fmla="val 45455"/>
            </a:avLst>
          </a:prstGeom>
          <a:solidFill>
            <a:srgbClr val="00A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Looking forward to your email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903161" y="4666304"/>
            <a:ext cx="4732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Auto+insertion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to get more information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269929" y="5280688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info@smthelp.com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442201" y="4042173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 Insertion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39847" y="147484"/>
            <a:ext cx="661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Wave Soldering Machine Finger – </a:t>
            </a:r>
            <a:r>
              <a:rPr lang="en-US" altLang="zh-CN" sz="2000" dirty="0" err="1">
                <a:solidFill>
                  <a:srgbClr val="002060"/>
                </a:solidFill>
                <a:latin typeface="+mn-ea"/>
              </a:rPr>
              <a:t>Soltec</a:t>
            </a:r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 L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8513" y="855713"/>
            <a:ext cx="6019800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39847" y="147484"/>
            <a:ext cx="661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Wave Soldering Machine Finger – JT10434 A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2801" y="795491"/>
            <a:ext cx="7096125" cy="59150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95768" y="90456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4.9mm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39847" y="147484"/>
            <a:ext cx="661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Wave Soldering Machine Finger – JT10434 B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9159" y="757391"/>
            <a:ext cx="7029450" cy="5953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95768" y="90456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4.9mm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39847" y="147484"/>
            <a:ext cx="661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Wave Soldering Machine Finger – JT10434 C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6531" y="687489"/>
            <a:ext cx="6991350" cy="5895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95768" y="90456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4.9mm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39847" y="147484"/>
            <a:ext cx="661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Wave Soldering Machine Finger – JT10434 D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976" y="719291"/>
            <a:ext cx="6896100" cy="59912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95768" y="90456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4.9mm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39847" y="147484"/>
            <a:ext cx="661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Wave Soldering Machine Finger – JT10434 A/B/C/D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3128" y="1117887"/>
            <a:ext cx="6886575" cy="5276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39847" y="147484"/>
            <a:ext cx="66171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Wave Soldering Machine Finger – </a:t>
            </a:r>
            <a:r>
              <a:rPr lang="en-US" altLang="zh-CN" sz="2000" dirty="0" err="1">
                <a:solidFill>
                  <a:srgbClr val="002060"/>
                </a:solidFill>
                <a:latin typeface="+mn-ea"/>
              </a:rPr>
              <a:t>L-type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715" y="648970"/>
            <a:ext cx="10920730" cy="5979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39847" y="147484"/>
            <a:ext cx="66171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+mn-ea"/>
              </a:rPr>
              <a:t>Wave Soldering Machine Finger –  V-type</a:t>
            </a:r>
            <a:endParaRPr lang="zh-CN" altLang="en-US" sz="20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570" y="805815"/>
            <a:ext cx="9277350" cy="54133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4000,&quot;width&quot;:862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WPS 演示</Application>
  <PresentationFormat>宽屏</PresentationFormat>
  <Paragraphs>58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AlternateGothic2 BT</vt:lpstr>
      <vt:lpstr>Segoe Print</vt:lpstr>
      <vt:lpstr>微软雅黑</vt:lpstr>
      <vt:lpstr>Arial Unicode MS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jasonwu</cp:lastModifiedBy>
  <cp:revision>21</cp:revision>
  <dcterms:created xsi:type="dcterms:W3CDTF">2019-08-02T06:32:00Z</dcterms:created>
  <dcterms:modified xsi:type="dcterms:W3CDTF">2022-06-15T07:32:28Z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2052-11.1.0.11411</vt:lpwstr>
  </property>
  <property fmtid="{D5CDD505-2E9C-101B-9397-08002B2CF9AE}" pid="3" name="ContentTypeId">
    <vt:lpwstr>0x010100A731C2FCEA013441A552B205805D270A</vt:lpwstr>
  </property>
  <property fmtid="{D5CDD505-2E9C-101B-9397-08002B2CF9AE}" pid="4" name="ICV">
    <vt:lpwstr>8BDB812D70734FF8A5F2E0949BBFF6FC</vt:lpwstr>
  </property>
</Properties>
</file>